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5" r:id="rId9"/>
    <p:sldId id="266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ostmywedding pvt ltd" userId="56d95194d16150c5" providerId="LiveId" clId="{F176B498-037B-467F-AEA5-4F97ECE36332}"/>
    <pc:docChg chg="modSld">
      <pc:chgData name="Boostmywedding pvt ltd" userId="56d95194d16150c5" providerId="LiveId" clId="{F176B498-037B-467F-AEA5-4F97ECE36332}" dt="2022-03-10T18:49:55.725" v="2" actId="20577"/>
      <pc:docMkLst>
        <pc:docMk/>
      </pc:docMkLst>
      <pc:sldChg chg="modSp mod">
        <pc:chgData name="Boostmywedding pvt ltd" userId="56d95194d16150c5" providerId="LiveId" clId="{F176B498-037B-467F-AEA5-4F97ECE36332}" dt="2022-03-10T18:49:55.725" v="2" actId="20577"/>
        <pc:sldMkLst>
          <pc:docMk/>
          <pc:sldMk cId="2822206692" sldId="265"/>
        </pc:sldMkLst>
        <pc:spChg chg="mod">
          <ac:chgData name="Boostmywedding pvt ltd" userId="56d95194d16150c5" providerId="LiveId" clId="{F176B498-037B-467F-AEA5-4F97ECE36332}" dt="2022-03-10T18:49:55.725" v="2" actId="20577"/>
          <ac:spMkLst>
            <pc:docMk/>
            <pc:sldMk cId="2822206692" sldId="265"/>
            <ac:spMk id="8" creationId="{E1519E63-F7F7-4A0B-B44B-62306A84A86C}"/>
          </ac:spMkLst>
        </pc:spChg>
      </pc:sldChg>
      <pc:sldChg chg="modSp mod">
        <pc:chgData name="Boostmywedding pvt ltd" userId="56d95194d16150c5" providerId="LiveId" clId="{F176B498-037B-467F-AEA5-4F97ECE36332}" dt="2022-03-10T18:49:52.633" v="1" actId="20577"/>
        <pc:sldMkLst>
          <pc:docMk/>
          <pc:sldMk cId="3690205408" sldId="266"/>
        </pc:sldMkLst>
        <pc:spChg chg="mod">
          <ac:chgData name="Boostmywedding pvt ltd" userId="56d95194d16150c5" providerId="LiveId" clId="{F176B498-037B-467F-AEA5-4F97ECE36332}" dt="2022-03-10T18:49:52.633" v="1" actId="20577"/>
          <ac:spMkLst>
            <pc:docMk/>
            <pc:sldMk cId="3690205408" sldId="266"/>
            <ac:spMk id="8" creationId="{E1519E63-F7F7-4A0B-B44B-62306A84A86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5531E3C-9E06-4F31-85D6-A8F30E2EA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662640E-9D94-4FDC-9DF4-8585FC790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74" y="181384"/>
            <a:ext cx="5530226" cy="64952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7056146-0150-41F6-8F22-55A3D447D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177" y="896488"/>
            <a:ext cx="5303645" cy="176788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35EE5E0-33FB-4909-9009-63B4110F551C}"/>
              </a:ext>
            </a:extLst>
          </p:cNvPr>
          <p:cNvSpPr txBox="1"/>
          <p:nvPr/>
        </p:nvSpPr>
        <p:spPr>
          <a:xfrm>
            <a:off x="5958887" y="2954379"/>
            <a:ext cx="59502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Come Online With Your Own Profile Website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AEEF0B-5D13-458F-99B4-D6A7CC9A5C8B}"/>
              </a:ext>
            </a:extLst>
          </p:cNvPr>
          <p:cNvSpPr txBox="1"/>
          <p:nvPr/>
        </p:nvSpPr>
        <p:spPr>
          <a:xfrm>
            <a:off x="5676000" y="3892904"/>
            <a:ext cx="6370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dirty="0"/>
              <a:t>Brand </a:t>
            </a:r>
            <a:r>
              <a:rPr lang="en-IN" sz="6000" dirty="0">
                <a:solidFill>
                  <a:srgbClr val="FFFF00"/>
                </a:solidFill>
              </a:rPr>
              <a:t>Yourself</a:t>
            </a:r>
            <a:r>
              <a:rPr lang="en-IN" sz="6000" dirty="0"/>
              <a:t> Now</a:t>
            </a:r>
          </a:p>
        </p:txBody>
      </p:sp>
    </p:spTree>
    <p:extLst>
      <p:ext uri="{BB962C8B-B14F-4D97-AF65-F5344CB8AC3E}">
        <p14:creationId xmlns:p14="http://schemas.microsoft.com/office/powerpoint/2010/main" val="1895562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A146CB5-6F04-45DF-A49F-FC739379B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79ED52-45BB-4322-826C-3AFC6D65A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4156" y="430989"/>
            <a:ext cx="3111948" cy="103731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5884B04-BFCB-4E69-8680-9F324185A654}"/>
              </a:ext>
            </a:extLst>
          </p:cNvPr>
          <p:cNvSpPr txBox="1"/>
          <p:nvPr/>
        </p:nvSpPr>
        <p:spPr>
          <a:xfrm>
            <a:off x="520635" y="407466"/>
            <a:ext cx="7837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dirty="0"/>
              <a:t>Thank 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519E63-F7F7-4A0B-B44B-62306A84A86C}"/>
              </a:ext>
            </a:extLst>
          </p:cNvPr>
          <p:cNvSpPr txBox="1"/>
          <p:nvPr/>
        </p:nvSpPr>
        <p:spPr>
          <a:xfrm>
            <a:off x="7500729" y="2090172"/>
            <a:ext cx="451899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Get Your Personal Website Today</a:t>
            </a:r>
          </a:p>
          <a:p>
            <a:endParaRPr lang="en-IN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IN" sz="5400" dirty="0">
                <a:latin typeface="Bahnschrift Condensed" panose="020B0502040204020203" pitchFamily="34" charset="0"/>
              </a:rPr>
              <a:t>+</a:t>
            </a:r>
            <a:r>
              <a:rPr lang="en-IN" sz="5400">
                <a:latin typeface="Bahnschrift Condensed" panose="020B0502040204020203" pitchFamily="34" charset="0"/>
              </a:rPr>
              <a:t>91 7749815429</a:t>
            </a:r>
            <a:endParaRPr lang="en-IN" sz="5400" dirty="0">
              <a:latin typeface="Bahnschrift Condensed" panose="020B0502040204020203" pitchFamily="34" charset="0"/>
            </a:endParaRPr>
          </a:p>
          <a:p>
            <a:endParaRPr lang="en-IN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IN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534 A, Esplanade One</a:t>
            </a:r>
          </a:p>
          <a:p>
            <a:pPr marL="342900" indent="-342900">
              <a:buFontTx/>
              <a:buChar char="-"/>
            </a:pPr>
            <a:r>
              <a:rPr lang="en-IN" sz="24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Rasulgarh</a:t>
            </a:r>
            <a:r>
              <a:rPr lang="en-IN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, Bhubaneswar</a:t>
            </a:r>
          </a:p>
          <a:p>
            <a:pPr marL="342900" indent="-342900">
              <a:buFontTx/>
              <a:buChar char="-"/>
            </a:pPr>
            <a:r>
              <a:rPr lang="en-IN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Odisha, India</a:t>
            </a:r>
          </a:p>
          <a:p>
            <a:pPr marL="342900" indent="-342900">
              <a:buFontTx/>
              <a:buChar char="-"/>
            </a:pPr>
            <a:endParaRPr lang="en-IN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IN" sz="2400" dirty="0">
                <a:solidFill>
                  <a:srgbClr val="FFFF00"/>
                </a:solidFill>
              </a:rPr>
              <a:t>https://myprofile365.com/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F1561E-DE96-43EC-907E-CA951FE23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279" y="1339810"/>
            <a:ext cx="690562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65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C96090C-FE01-4CDB-83BD-74AF74E66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204AED-80CF-43A5-9552-5E0816E7D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95" y="395719"/>
            <a:ext cx="3274011" cy="10913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78BC80-D970-479C-A72D-B15036007753}"/>
              </a:ext>
            </a:extLst>
          </p:cNvPr>
          <p:cNvSpPr txBox="1"/>
          <p:nvPr/>
        </p:nvSpPr>
        <p:spPr>
          <a:xfrm>
            <a:off x="596995" y="1882775"/>
            <a:ext cx="4677051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N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Your Unique URL Website</a:t>
            </a:r>
          </a:p>
          <a:p>
            <a:pPr>
              <a:spcBef>
                <a:spcPts val="600"/>
              </a:spcBef>
            </a:pPr>
            <a:r>
              <a:rPr lang="en-IN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Website You Can Update</a:t>
            </a:r>
          </a:p>
          <a:p>
            <a:pPr>
              <a:spcBef>
                <a:spcPts val="600"/>
              </a:spcBef>
            </a:pPr>
            <a:r>
              <a:rPr lang="en-IN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Responsive Website / Multi Design</a:t>
            </a:r>
          </a:p>
          <a:p>
            <a:pPr>
              <a:spcBef>
                <a:spcPts val="600"/>
              </a:spcBef>
            </a:pPr>
            <a:r>
              <a:rPr lang="en-IN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HTTPS SSL Website Secure</a:t>
            </a:r>
          </a:p>
          <a:p>
            <a:pPr>
              <a:spcBef>
                <a:spcPts val="600"/>
              </a:spcBef>
            </a:pPr>
            <a:r>
              <a:rPr lang="en-IN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List Your All Services</a:t>
            </a:r>
          </a:p>
          <a:p>
            <a:pPr>
              <a:spcBef>
                <a:spcPts val="600"/>
              </a:spcBef>
            </a:pPr>
            <a:r>
              <a:rPr lang="en-IN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List Your Products and deals</a:t>
            </a:r>
          </a:p>
          <a:p>
            <a:pPr>
              <a:spcBef>
                <a:spcPts val="600"/>
              </a:spcBef>
            </a:pPr>
            <a:r>
              <a:rPr lang="en-IN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Instant Get Leads in WhatsApp</a:t>
            </a:r>
          </a:p>
          <a:p>
            <a:pPr>
              <a:spcBef>
                <a:spcPts val="600"/>
              </a:spcBef>
            </a:pPr>
            <a:r>
              <a:rPr lang="en-IN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Free Listing and Digital Marketing</a:t>
            </a:r>
          </a:p>
          <a:p>
            <a:pPr>
              <a:spcBef>
                <a:spcPts val="600"/>
              </a:spcBef>
            </a:pPr>
            <a:r>
              <a:rPr lang="en-IN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Clients Feedback Capture &amp; Publish</a:t>
            </a:r>
          </a:p>
          <a:p>
            <a:pPr>
              <a:spcBef>
                <a:spcPts val="600"/>
              </a:spcBef>
            </a:pPr>
            <a:r>
              <a:rPr lang="en-IN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Interact With other Professionals</a:t>
            </a:r>
          </a:p>
          <a:p>
            <a:pPr>
              <a:spcBef>
                <a:spcPts val="600"/>
              </a:spcBef>
            </a:pPr>
            <a:r>
              <a:rPr lang="en-IN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Business oriented Platform and Income</a:t>
            </a:r>
          </a:p>
          <a:p>
            <a:pPr>
              <a:spcBef>
                <a:spcPts val="600"/>
              </a:spcBef>
            </a:pPr>
            <a:r>
              <a:rPr lang="en-IN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MyProfile365 Internal Application</a:t>
            </a:r>
          </a:p>
          <a:p>
            <a:endParaRPr lang="en-IN" dirty="0">
              <a:solidFill>
                <a:srgbClr val="00206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BE7DF0-E068-4F9A-A404-62E33E6BB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38" y="1984513"/>
            <a:ext cx="268357" cy="2683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B93034-C559-4CF5-9D53-AE60028A0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81" y="2379624"/>
            <a:ext cx="268357" cy="2683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E77D87-D823-4F92-BC92-0E7F0846C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80" y="2723823"/>
            <a:ext cx="268357" cy="2683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7EBF844-9763-42B6-ADDF-2BE9C3562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38" y="3101474"/>
            <a:ext cx="268357" cy="2683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852DDF8-345D-4CDF-BDDF-3B66ABBF2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38" y="3503142"/>
            <a:ext cx="268357" cy="2683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3887D3B-DC91-434A-BAEA-98CE1A6CF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38" y="3942522"/>
            <a:ext cx="268357" cy="2683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E1ECC0-88E5-4D2D-8A2E-618D9C3EA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37" y="4338241"/>
            <a:ext cx="268357" cy="2683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D5401F6-4458-48EC-A546-9E57E9E2E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37" y="4708084"/>
            <a:ext cx="268357" cy="26835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E9403D7-BFDB-4C21-9C15-8D9137BDA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37" y="5053565"/>
            <a:ext cx="268357" cy="26835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2ABD839-8961-4408-9E0E-82C4E7ABC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31" y="5440829"/>
            <a:ext cx="268357" cy="26835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7A9721A-3E5C-4382-BDC0-58CC36221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79" y="5810672"/>
            <a:ext cx="268357" cy="2683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ED37C0-B7A8-EE0F-60D2-E92B0441C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79" y="6189476"/>
            <a:ext cx="268357" cy="26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73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A146CB5-6F04-45DF-A49F-FC739379B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79ED52-45BB-4322-826C-3AFC6D65A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88341"/>
            <a:ext cx="5054730" cy="168491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5884B04-BFCB-4E69-8680-9F324185A654}"/>
              </a:ext>
            </a:extLst>
          </p:cNvPr>
          <p:cNvSpPr txBox="1"/>
          <p:nvPr/>
        </p:nvSpPr>
        <p:spPr>
          <a:xfrm>
            <a:off x="546762" y="351354"/>
            <a:ext cx="5054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dirty="0"/>
              <a:t>PRICING &amp; COST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A77408D-1295-48A6-A952-291CB00CE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805" y="1531583"/>
            <a:ext cx="3435780" cy="518312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D06EAAB-7D06-47CE-931A-783A7BE59139}"/>
              </a:ext>
            </a:extLst>
          </p:cNvPr>
          <p:cNvSpPr txBox="1"/>
          <p:nvPr/>
        </p:nvSpPr>
        <p:spPr>
          <a:xfrm>
            <a:off x="7265491" y="2884257"/>
            <a:ext cx="316396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Rs</a:t>
            </a:r>
            <a:r>
              <a:rPr lang="en-IN" sz="6200" dirty="0"/>
              <a:t> </a:t>
            </a:r>
            <a:r>
              <a:rPr lang="en-IN" sz="11100" dirty="0">
                <a:latin typeface="Bahnschrift Condensed" panose="020B0502040204020203" pitchFamily="34" charset="0"/>
              </a:rPr>
              <a:t>639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1ADD67-B5BC-4C4C-8591-E5D5D774774F}"/>
              </a:ext>
            </a:extLst>
          </p:cNvPr>
          <p:cNvSpPr txBox="1"/>
          <p:nvPr/>
        </p:nvSpPr>
        <p:spPr>
          <a:xfrm>
            <a:off x="6178813" y="4974675"/>
            <a:ext cx="5337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Every Month Renewal Same Rs 639</a:t>
            </a:r>
          </a:p>
          <a:p>
            <a:pPr algn="ctr"/>
            <a:r>
              <a:rPr lang="en-IN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Remember tax is included in Rs 639</a:t>
            </a:r>
          </a:p>
        </p:txBody>
      </p:sp>
    </p:spTree>
    <p:extLst>
      <p:ext uri="{BB962C8B-B14F-4D97-AF65-F5344CB8AC3E}">
        <p14:creationId xmlns:p14="http://schemas.microsoft.com/office/powerpoint/2010/main" val="1719124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A146CB5-6F04-45DF-A49F-FC739379B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79ED52-45BB-4322-826C-3AFC6D65A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882" y="463322"/>
            <a:ext cx="3922643" cy="13075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5884B04-BFCB-4E69-8680-9F324185A654}"/>
              </a:ext>
            </a:extLst>
          </p:cNvPr>
          <p:cNvSpPr txBox="1"/>
          <p:nvPr/>
        </p:nvSpPr>
        <p:spPr>
          <a:xfrm>
            <a:off x="520635" y="407466"/>
            <a:ext cx="5054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dirty="0"/>
              <a:t>Business Plan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1ADD67-B5BC-4C4C-8591-E5D5D774774F}"/>
              </a:ext>
            </a:extLst>
          </p:cNvPr>
          <p:cNvSpPr txBox="1"/>
          <p:nvPr/>
        </p:nvSpPr>
        <p:spPr>
          <a:xfrm>
            <a:off x="5478099" y="2293904"/>
            <a:ext cx="64356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There is Unique Business Plan if you Refer Clients</a:t>
            </a:r>
          </a:p>
          <a:p>
            <a:endParaRPr lang="en-IN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IN" sz="2400" dirty="0"/>
              <a:t>Team Commission-Running Personal Wallet</a:t>
            </a:r>
          </a:p>
          <a:p>
            <a:pPr marL="342900" indent="-342900">
              <a:buFontTx/>
              <a:buChar char="-"/>
            </a:pPr>
            <a:r>
              <a:rPr lang="en-IN" sz="2400" dirty="0"/>
              <a:t>L1 Sponsors Bonus Monthly : Rs 50</a:t>
            </a:r>
          </a:p>
          <a:p>
            <a:pPr marL="342900" indent="-342900">
              <a:buFontTx/>
              <a:buChar char="-"/>
            </a:pPr>
            <a:r>
              <a:rPr lang="en-IN" sz="2400" dirty="0"/>
              <a:t>L2 Sponsors Bonus Monthly : Rs 40</a:t>
            </a:r>
          </a:p>
          <a:p>
            <a:pPr marL="342900" indent="-342900">
              <a:buFontTx/>
              <a:buChar char="-"/>
            </a:pPr>
            <a:r>
              <a:rPr lang="en-IN" sz="2400" dirty="0"/>
              <a:t>L3 Sponsors Bonus Monthly : Rs 40</a:t>
            </a:r>
          </a:p>
          <a:p>
            <a:pPr marL="342900" indent="-342900">
              <a:buFontTx/>
              <a:buChar char="-"/>
            </a:pPr>
            <a:r>
              <a:rPr lang="en-IN" sz="2400" dirty="0"/>
              <a:t>L4 Sponsors Bonus Monthly : Rs 150</a:t>
            </a:r>
          </a:p>
          <a:p>
            <a:endParaRPr lang="en-IN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30092A-FB51-4908-9260-2F2D9687C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82" y="1520165"/>
            <a:ext cx="4375428" cy="529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86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A146CB5-6F04-45DF-A49F-FC739379B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79ED52-45BB-4322-826C-3AFC6D65A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355" y="399502"/>
            <a:ext cx="3066521" cy="102217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5884B04-BFCB-4E69-8680-9F324185A654}"/>
              </a:ext>
            </a:extLst>
          </p:cNvPr>
          <p:cNvSpPr txBox="1"/>
          <p:nvPr/>
        </p:nvSpPr>
        <p:spPr>
          <a:xfrm>
            <a:off x="520635" y="407466"/>
            <a:ext cx="578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dirty="0"/>
              <a:t>Team Commission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1ADD67-B5BC-4C4C-8591-E5D5D774774F}"/>
              </a:ext>
            </a:extLst>
          </p:cNvPr>
          <p:cNvSpPr txBox="1"/>
          <p:nvPr/>
        </p:nvSpPr>
        <p:spPr>
          <a:xfrm>
            <a:off x="6239933" y="1647574"/>
            <a:ext cx="55878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4 Levels Commission from your referred clients and friends Monthly.</a:t>
            </a:r>
          </a:p>
          <a:p>
            <a:endParaRPr lang="en-IN" sz="2400" dirty="0"/>
          </a:p>
          <a:p>
            <a:r>
              <a:rPr lang="en-IN" sz="2400" dirty="0">
                <a:solidFill>
                  <a:srgbClr val="FFFF00"/>
                </a:solidFill>
              </a:rPr>
              <a:t>Direct   : </a:t>
            </a:r>
            <a:r>
              <a:rPr lang="en-IN" sz="2400" dirty="0"/>
              <a:t>Rs 50  : 5 Reference Needed</a:t>
            </a:r>
          </a:p>
          <a:p>
            <a:r>
              <a:rPr lang="en-IN" sz="2400" dirty="0">
                <a:solidFill>
                  <a:srgbClr val="FFFF00"/>
                </a:solidFill>
              </a:rPr>
              <a:t>Level 2 : </a:t>
            </a:r>
            <a:r>
              <a:rPr lang="en-IN" sz="2400" dirty="0"/>
              <a:t>Rs 40  : 25 Reference Needed </a:t>
            </a:r>
          </a:p>
          <a:p>
            <a:r>
              <a:rPr lang="en-IN" sz="2400" dirty="0">
                <a:solidFill>
                  <a:srgbClr val="FFFF00"/>
                </a:solidFill>
              </a:rPr>
              <a:t>Level 3 : </a:t>
            </a:r>
            <a:r>
              <a:rPr lang="en-IN" sz="2400" dirty="0"/>
              <a:t>Rs 40    : 125 Reference Needed</a:t>
            </a:r>
          </a:p>
          <a:p>
            <a:r>
              <a:rPr lang="en-IN" sz="2400" dirty="0">
                <a:solidFill>
                  <a:srgbClr val="FFFF00"/>
                </a:solidFill>
              </a:rPr>
              <a:t>Level 4 : </a:t>
            </a:r>
            <a:r>
              <a:rPr lang="en-IN" sz="2400" dirty="0"/>
              <a:t>Rs 150    : 625 Reference Needed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50FE05-B6A6-4D40-A77B-46C5822B2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336" y="1530200"/>
            <a:ext cx="4359137" cy="512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32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A146CB5-6F04-45DF-A49F-FC739379B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79ED52-45BB-4322-826C-3AFC6D65A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355" y="399502"/>
            <a:ext cx="3066521" cy="102217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5884B04-BFCB-4E69-8680-9F324185A654}"/>
              </a:ext>
            </a:extLst>
          </p:cNvPr>
          <p:cNvSpPr txBox="1"/>
          <p:nvPr/>
        </p:nvSpPr>
        <p:spPr>
          <a:xfrm>
            <a:off x="520635" y="407466"/>
            <a:ext cx="578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dirty="0"/>
              <a:t>MONTHLY AUTO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1ADD67-B5BC-4C4C-8591-E5D5D774774F}"/>
              </a:ext>
            </a:extLst>
          </p:cNvPr>
          <p:cNvSpPr txBox="1"/>
          <p:nvPr/>
        </p:nvSpPr>
        <p:spPr>
          <a:xfrm>
            <a:off x="6096000" y="1946246"/>
            <a:ext cx="5683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Can Not Refer More Than 5 Users. Your referred user automatic go under your reference choice</a:t>
            </a:r>
          </a:p>
          <a:p>
            <a:endParaRPr lang="en-IN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en-IN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en-IN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24AE4E-724F-445D-A075-27B6F0B22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353" y="1738262"/>
            <a:ext cx="3714899" cy="4991146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63CC91D-FAE8-49D0-F2AF-0A4EC168D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586854"/>
              </p:ext>
            </p:extLst>
          </p:nvPr>
        </p:nvGraphicFramePr>
        <p:xfrm>
          <a:off x="6172200" y="3757592"/>
          <a:ext cx="5257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427384193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57473843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11856859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6860713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LEVELS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CLIENTS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AMO</a:t>
                      </a:r>
                      <a:r>
                        <a:rPr lang="en-IN" dirty="0"/>
                        <a:t>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TOTAL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114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Level-1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Rs 50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Rs 250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469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Level-2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Rs 40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Rs 1000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397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Level-3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Rs 40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Rs 5000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744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Level-4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Rs 150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Rs 93750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571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TOTAL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780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Rs 280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Rs 1,00,000</a:t>
                      </a:r>
                      <a:endParaRPr lang="en-IN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806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036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A146CB5-6F04-45DF-A49F-FC739379B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79ED52-45BB-4322-826C-3AFC6D65A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4156" y="430989"/>
            <a:ext cx="3111948" cy="103731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5884B04-BFCB-4E69-8680-9F324185A654}"/>
              </a:ext>
            </a:extLst>
          </p:cNvPr>
          <p:cNvSpPr txBox="1"/>
          <p:nvPr/>
        </p:nvSpPr>
        <p:spPr>
          <a:xfrm>
            <a:off x="520635" y="407466"/>
            <a:ext cx="7837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dirty="0"/>
              <a:t>LEVEL ACHIEVEMENT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519E63-F7F7-4A0B-B44B-62306A84A86C}"/>
              </a:ext>
            </a:extLst>
          </p:cNvPr>
          <p:cNvSpPr txBox="1"/>
          <p:nvPr/>
        </p:nvSpPr>
        <p:spPr>
          <a:xfrm>
            <a:off x="5128591" y="2090172"/>
            <a:ext cx="689113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FFFF00"/>
                </a:solidFill>
              </a:rPr>
              <a:t>EXAMPLE</a:t>
            </a:r>
          </a:p>
          <a:p>
            <a:pPr marL="342900" indent="-342900">
              <a:buFontTx/>
              <a:buChar char="-"/>
            </a:pPr>
            <a:r>
              <a:rPr lang="en-IN" sz="2200" dirty="0"/>
              <a:t>Level-1 You get Directly</a:t>
            </a:r>
          </a:p>
          <a:p>
            <a:pPr marL="342900" indent="-342900">
              <a:buFontTx/>
              <a:buChar char="-"/>
            </a:pPr>
            <a:r>
              <a:rPr lang="en-IN" sz="2200" dirty="0"/>
              <a:t>To Get Level-2 Income, Level-1 Should Have 5 Clients</a:t>
            </a:r>
          </a:p>
          <a:p>
            <a:pPr marL="342900" indent="-342900">
              <a:buFontTx/>
              <a:buChar char="-"/>
            </a:pPr>
            <a:r>
              <a:rPr lang="en-IN" sz="2200" dirty="0"/>
              <a:t>To Get Level-3 Income, Level-2 Should Have 25 Clients</a:t>
            </a:r>
          </a:p>
          <a:p>
            <a:pPr marL="342900" indent="-342900">
              <a:buFontTx/>
              <a:buChar char="-"/>
            </a:pPr>
            <a:r>
              <a:rPr lang="en-IN" sz="2200" dirty="0"/>
              <a:t>To Get Level-4 Income, Level-3 Should Have 125 Clients</a:t>
            </a:r>
          </a:p>
          <a:p>
            <a:pPr marL="342900" indent="-342900">
              <a:buFontTx/>
              <a:buChar char="-"/>
            </a:pPr>
            <a:endParaRPr lang="en-IN" sz="2400" b="1" dirty="0"/>
          </a:p>
          <a:p>
            <a:pPr marL="342900" indent="-342900">
              <a:buFontTx/>
              <a:buChar char="-"/>
            </a:pPr>
            <a:r>
              <a:rPr lang="en-IN" sz="2400" dirty="0">
                <a:solidFill>
                  <a:srgbClr val="92D050"/>
                </a:solidFill>
              </a:rPr>
              <a:t>Note : Need to refer 5 clients First</a:t>
            </a:r>
          </a:p>
          <a:p>
            <a:pPr marL="342900" indent="-342900">
              <a:buFontTx/>
              <a:buChar char="-"/>
            </a:pPr>
            <a:endParaRPr lang="en-IN" sz="2400" b="1" dirty="0"/>
          </a:p>
          <a:p>
            <a:r>
              <a:rPr lang="en-IN" sz="2400" dirty="0"/>
              <a:t> </a:t>
            </a:r>
          </a:p>
          <a:p>
            <a:endParaRPr lang="en-IN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en-IN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4D559-E113-4592-BDA4-2A9755042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74" y="1345775"/>
            <a:ext cx="4379843" cy="540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74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A146CB5-6F04-45DF-A49F-FC739379B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79ED52-45BB-4322-826C-3AFC6D65A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4156" y="430989"/>
            <a:ext cx="3111948" cy="103731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5884B04-BFCB-4E69-8680-9F324185A654}"/>
              </a:ext>
            </a:extLst>
          </p:cNvPr>
          <p:cNvSpPr txBox="1"/>
          <p:nvPr/>
        </p:nvSpPr>
        <p:spPr>
          <a:xfrm>
            <a:off x="520635" y="407466"/>
            <a:ext cx="7837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dirty="0"/>
              <a:t>Become VIP Client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519E63-F7F7-4A0B-B44B-62306A84A86C}"/>
              </a:ext>
            </a:extLst>
          </p:cNvPr>
          <p:cNvSpPr txBox="1"/>
          <p:nvPr/>
        </p:nvSpPr>
        <p:spPr>
          <a:xfrm>
            <a:off x="5128590" y="2090172"/>
            <a:ext cx="70634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FFFF00"/>
                </a:solidFill>
              </a:rPr>
              <a:t>EXAMPLE</a:t>
            </a:r>
          </a:p>
          <a:p>
            <a:pPr marL="342900" indent="-342900">
              <a:buFontTx/>
              <a:buChar char="-"/>
            </a:pPr>
            <a:r>
              <a:rPr lang="en-IN" sz="2400" dirty="0"/>
              <a:t>Once You refer 5 Clients You become VIP Client</a:t>
            </a:r>
          </a:p>
          <a:p>
            <a:pPr marL="342900" indent="-342900">
              <a:buFontTx/>
              <a:buChar char="-"/>
            </a:pPr>
            <a:r>
              <a:rPr lang="en-IN" sz="2400" dirty="0"/>
              <a:t>Once a VIP Client Can Play our Daily VIP Games</a:t>
            </a:r>
          </a:p>
          <a:p>
            <a:pPr marL="342900" indent="-342900">
              <a:buFontTx/>
              <a:buChar char="-"/>
            </a:pPr>
            <a:r>
              <a:rPr lang="en-IN" sz="2400" dirty="0"/>
              <a:t>Can WIN Every Day</a:t>
            </a:r>
          </a:p>
          <a:p>
            <a:pPr marL="342900" indent="-342900">
              <a:buFontTx/>
              <a:buChar char="-"/>
            </a:pPr>
            <a:endParaRPr lang="en-IN" sz="2400" b="1" dirty="0"/>
          </a:p>
          <a:p>
            <a:pPr marL="342900" indent="-342900">
              <a:buFontTx/>
              <a:buChar char="-"/>
            </a:pPr>
            <a:r>
              <a:rPr lang="en-IN" sz="2400" dirty="0">
                <a:solidFill>
                  <a:srgbClr val="92D050"/>
                </a:solidFill>
              </a:rPr>
              <a:t>Note : Need to refer 5 clients</a:t>
            </a:r>
          </a:p>
          <a:p>
            <a:pPr marL="342900" indent="-342900">
              <a:buFontTx/>
              <a:buChar char="-"/>
            </a:pPr>
            <a:endParaRPr lang="en-IN" sz="2400" b="1" dirty="0"/>
          </a:p>
          <a:p>
            <a:endParaRPr lang="en-IN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en-IN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7E43BF-BD0E-407D-4E02-A4E8E1D2D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6916" y="1645929"/>
            <a:ext cx="55245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06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A146CB5-6F04-45DF-A49F-FC739379B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79ED52-45BB-4322-826C-3AFC6D65A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4156" y="430989"/>
            <a:ext cx="3111948" cy="103731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5884B04-BFCB-4E69-8680-9F324185A654}"/>
              </a:ext>
            </a:extLst>
          </p:cNvPr>
          <p:cNvSpPr txBox="1"/>
          <p:nvPr/>
        </p:nvSpPr>
        <p:spPr>
          <a:xfrm>
            <a:off x="520635" y="407466"/>
            <a:ext cx="7837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dirty="0"/>
              <a:t>VIP Game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519E63-F7F7-4A0B-B44B-62306A84A86C}"/>
              </a:ext>
            </a:extLst>
          </p:cNvPr>
          <p:cNvSpPr txBox="1"/>
          <p:nvPr/>
        </p:nvSpPr>
        <p:spPr>
          <a:xfrm>
            <a:off x="5128590" y="2090172"/>
            <a:ext cx="70634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FFFF00"/>
                </a:solidFill>
              </a:rPr>
              <a:t>VIP Games For VIP Users</a:t>
            </a:r>
          </a:p>
          <a:p>
            <a:r>
              <a:rPr lang="en-IN" sz="2400" dirty="0"/>
              <a:t>- Game1 : 10AM to 12PM : 250 Winners</a:t>
            </a:r>
          </a:p>
          <a:p>
            <a:r>
              <a:rPr lang="en-IN" sz="2400" dirty="0"/>
              <a:t>- Game2 : 1PM to 3PM : 250 Winners</a:t>
            </a:r>
          </a:p>
          <a:p>
            <a:r>
              <a:rPr lang="en-IN" sz="2400" dirty="0"/>
              <a:t>- Game3 : 4PM to 6PM : 250 Winners</a:t>
            </a:r>
          </a:p>
          <a:p>
            <a:r>
              <a:rPr lang="en-IN" sz="2400" dirty="0"/>
              <a:t>- Game4 : 7PM to 9PM : 250 Winners</a:t>
            </a:r>
          </a:p>
          <a:p>
            <a:r>
              <a:rPr lang="en-IN" sz="2400" dirty="0"/>
              <a:t>- Game2 : 10PM to 12AM : 10 Winners</a:t>
            </a:r>
          </a:p>
          <a:p>
            <a:pPr marL="342900" indent="-342900">
              <a:buFontTx/>
              <a:buChar char="-"/>
            </a:pPr>
            <a:endParaRPr lang="en-IN" sz="2400" b="1" dirty="0"/>
          </a:p>
          <a:p>
            <a:pPr marL="342900" indent="-342900">
              <a:buFontTx/>
              <a:buChar char="-"/>
            </a:pPr>
            <a:r>
              <a:rPr lang="en-IN" sz="2400" dirty="0">
                <a:solidFill>
                  <a:srgbClr val="92D050"/>
                </a:solidFill>
              </a:rPr>
              <a:t>Note : Need to refer 5 clients</a:t>
            </a:r>
          </a:p>
          <a:p>
            <a:pPr marL="342900" indent="-342900">
              <a:buFontTx/>
              <a:buChar char="-"/>
            </a:pPr>
            <a:r>
              <a:rPr lang="en-IN" sz="2400" dirty="0">
                <a:solidFill>
                  <a:srgbClr val="92D050"/>
                </a:solidFill>
              </a:rPr>
              <a:t>There is entry fees for each game minimum Rs 100</a:t>
            </a:r>
          </a:p>
          <a:p>
            <a:pPr marL="342900" indent="-342900">
              <a:buFontTx/>
              <a:buChar char="-"/>
            </a:pPr>
            <a:r>
              <a:rPr lang="en-IN" sz="2400" dirty="0">
                <a:solidFill>
                  <a:srgbClr val="92D050"/>
                </a:solidFill>
              </a:rPr>
              <a:t>Games based on Terms and Condition</a:t>
            </a:r>
          </a:p>
          <a:p>
            <a:pPr marL="342900" indent="-342900">
              <a:buFontTx/>
              <a:buChar char="-"/>
            </a:pPr>
            <a:r>
              <a:rPr lang="en-IN" sz="2400" dirty="0">
                <a:solidFill>
                  <a:srgbClr val="92D050"/>
                </a:solidFill>
              </a:rPr>
              <a:t>All Lost amount return to Game Wallet 10% Monthly</a:t>
            </a:r>
          </a:p>
          <a:p>
            <a:pPr marL="342900" indent="-342900">
              <a:buFontTx/>
              <a:buChar char="-"/>
            </a:pPr>
            <a:endParaRPr lang="en-IN" sz="2400" dirty="0">
              <a:solidFill>
                <a:srgbClr val="92D050"/>
              </a:solidFill>
            </a:endParaRPr>
          </a:p>
          <a:p>
            <a:pPr marL="342900" indent="-342900">
              <a:buFontTx/>
              <a:buChar char="-"/>
            </a:pPr>
            <a:endParaRPr lang="en-IN" sz="2400" b="1" dirty="0"/>
          </a:p>
          <a:p>
            <a:endParaRPr lang="en-IN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en-IN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32A56B-C2E0-D857-0BDF-237A8E019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5911" y="1652037"/>
            <a:ext cx="55245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05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{5A9D3EA4-81EA-4484-8908-988BE147E63A}tf03457452</Template>
  <TotalTime>469</TotalTime>
  <Words>419</Words>
  <Application>Microsoft Office PowerPoint</Application>
  <PresentationFormat>Widescreen</PresentationFormat>
  <Paragraphs>102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Bahnschrift Condensed</vt:lpstr>
      <vt:lpstr>Calibri</vt:lpstr>
      <vt:lpstr>Calibri Light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Boostmywedding pvt ltd</dc:creator>
  <cp:lastModifiedBy>Boostmywedding pvt ltd</cp:lastModifiedBy>
  <cp:revision>129</cp:revision>
  <dcterms:created xsi:type="dcterms:W3CDTF">2022-03-08T05:47:04Z</dcterms:created>
  <dcterms:modified xsi:type="dcterms:W3CDTF">2023-09-08T07:54:23Z</dcterms:modified>
</cp:coreProperties>
</file>